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532" autoAdjust="0"/>
  </p:normalViewPr>
  <p:slideViewPr>
    <p:cSldViewPr snapToGrid="0" snapToObjects="1">
      <p:cViewPr varScale="1">
        <p:scale>
          <a:sx n="54" d="100"/>
          <a:sy n="54" d="100"/>
        </p:scale>
        <p:origin x="-18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axhendën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përcaktuara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Sesioni</a:t>
            </a:r>
            <a:r>
              <a:rPr lang="en-US" dirty="0" smtClean="0"/>
              <a:t> 1.2.1</a:t>
            </a:r>
          </a:p>
          <a:p>
            <a:r>
              <a:rPr lang="en-US" dirty="0" err="1" smtClean="0"/>
              <a:t>Rishikim</a:t>
            </a:r>
            <a:r>
              <a:rPr lang="en-US" dirty="0" smtClean="0"/>
              <a:t> </a:t>
            </a:r>
            <a:r>
              <a:rPr lang="en-US" dirty="0" err="1" smtClean="0"/>
              <a:t>Ditor</a:t>
            </a:r>
            <a:endParaRPr lang="en-US" dirty="0"/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38200" y="22828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Trajnim</a:t>
            </a:r>
            <a:r>
              <a:rPr lang="en-US" dirty="0" smtClean="0"/>
              <a:t> i </a:t>
            </a:r>
            <a:r>
              <a:rPr lang="en-US" dirty="0" err="1" smtClean="0"/>
              <a:t>Përparuar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Krimin</a:t>
            </a:r>
            <a:r>
              <a:rPr lang="en-US" dirty="0" smtClean="0"/>
              <a:t> </a:t>
            </a:r>
            <a:r>
              <a:rPr lang="en-US" dirty="0" err="1" smtClean="0"/>
              <a:t>Kibernetik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Gjyqtarët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Prokurorët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GB" sz="2800" dirty="0" smtClean="0"/>
          </a:p>
          <a:p>
            <a:pPr marL="0" indent="0" algn="just">
              <a:buNone/>
            </a:pP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përfundim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mësimit</a:t>
            </a:r>
            <a:r>
              <a:rPr lang="en-GB" sz="2800" dirty="0" smtClean="0"/>
              <a:t>, </a:t>
            </a:r>
            <a:r>
              <a:rPr lang="en-GB" sz="2800" dirty="0" err="1" smtClean="0"/>
              <a:t>pjesëmarrësit</a:t>
            </a:r>
            <a:r>
              <a:rPr lang="en-GB" sz="2800" dirty="0" smtClean="0"/>
              <a:t> do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jenë</a:t>
            </a:r>
            <a:r>
              <a:rPr lang="en-GB" sz="2800" dirty="0" smtClean="0"/>
              <a:t>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gjendje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:</a:t>
            </a:r>
            <a:endParaRPr lang="en-GB" sz="2800" dirty="0"/>
          </a:p>
          <a:p>
            <a:pPr lvl="0" algn="just"/>
            <a:r>
              <a:rPr lang="en-GB" sz="2800" dirty="0" err="1" smtClean="0"/>
              <a:t>Identifikojnë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fushat</a:t>
            </a:r>
            <a:r>
              <a:rPr lang="en-GB" sz="2800" dirty="0" smtClean="0"/>
              <a:t> e </a:t>
            </a:r>
            <a:r>
              <a:rPr lang="en-GB" sz="2800" dirty="0" err="1" smtClean="0"/>
              <a:t>aktiviteteve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ditëve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mëparshme</a:t>
            </a:r>
            <a:r>
              <a:rPr lang="en-GB" sz="2800" dirty="0" smtClean="0"/>
              <a:t> </a:t>
            </a:r>
            <a:r>
              <a:rPr lang="en-GB" sz="2800" dirty="0" err="1" smtClean="0"/>
              <a:t>që</a:t>
            </a:r>
            <a:r>
              <a:rPr lang="en-GB" sz="2800" dirty="0" smtClean="0"/>
              <a:t> </a:t>
            </a:r>
            <a:r>
              <a:rPr lang="en-GB" sz="2800" dirty="0" err="1" smtClean="0"/>
              <a:t>kanë</a:t>
            </a:r>
            <a:r>
              <a:rPr lang="en-GB" sz="2800" dirty="0" smtClean="0"/>
              <a:t> </a:t>
            </a:r>
            <a:r>
              <a:rPr lang="en-GB" sz="2800" dirty="0" err="1" smtClean="0"/>
              <a:t>kuptuar</a:t>
            </a:r>
            <a:endParaRPr lang="en-GB" sz="2800" dirty="0"/>
          </a:p>
          <a:p>
            <a:pPr lvl="0" algn="just"/>
            <a:r>
              <a:rPr lang="en-GB" sz="2800" dirty="0" err="1" smtClean="0"/>
              <a:t>Identifikojnë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fushat</a:t>
            </a:r>
            <a:r>
              <a:rPr lang="en-GB" sz="2800" dirty="0" smtClean="0"/>
              <a:t> </a:t>
            </a:r>
            <a:r>
              <a:rPr lang="en-GB" sz="2800" dirty="0" err="1" smtClean="0"/>
              <a:t>ku</a:t>
            </a:r>
            <a:r>
              <a:rPr lang="en-GB" sz="2800" dirty="0" smtClean="0"/>
              <a:t> </a:t>
            </a:r>
            <a:r>
              <a:rPr lang="en-GB" sz="2800" dirty="0" err="1" smtClean="0"/>
              <a:t>kanë</a:t>
            </a:r>
            <a:r>
              <a:rPr lang="en-GB" sz="2800" dirty="0" smtClean="0"/>
              <a:t> </a:t>
            </a:r>
            <a:r>
              <a:rPr lang="en-GB" sz="2800" dirty="0" err="1" smtClean="0"/>
              <a:t>nevojë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rishikojnë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materialet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sjellë</a:t>
            </a:r>
            <a:r>
              <a:rPr lang="en-GB" sz="2800" dirty="0" smtClean="0"/>
              <a:t> </a:t>
            </a:r>
            <a:r>
              <a:rPr lang="en-GB" sz="2800" dirty="0" err="1" smtClean="0"/>
              <a:t>njohuritë</a:t>
            </a:r>
            <a:r>
              <a:rPr lang="en-GB" sz="2800" dirty="0" smtClean="0"/>
              <a:t> e tyre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nivelin</a:t>
            </a:r>
            <a:r>
              <a:rPr lang="en-GB" sz="2800" dirty="0" smtClean="0"/>
              <a:t> e </a:t>
            </a:r>
            <a:r>
              <a:rPr lang="en-GB" sz="2800" dirty="0" err="1" smtClean="0"/>
              <a:t>kërkuar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en-US" b="1" dirty="0" err="1" smtClean="0"/>
              <a:t>Axhenda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1319"/>
            <a:ext cx="8513422" cy="3935167"/>
          </a:xfrm>
        </p:spPr>
        <p:txBody>
          <a:bodyPr>
            <a:normAutofit fontScale="77500" lnSpcReduction="20000"/>
          </a:bodyPr>
          <a:lstStyle/>
          <a:p>
            <a:r>
              <a:rPr lang="en-US" sz="4800" b="1" dirty="0" err="1" smtClean="0"/>
              <a:t>Temat</a:t>
            </a:r>
            <a:r>
              <a:rPr lang="en-US" sz="4800" b="1" dirty="0" smtClean="0"/>
              <a:t> e </a:t>
            </a:r>
            <a:r>
              <a:rPr lang="en-US" sz="4800" b="1" dirty="0" err="1" smtClean="0"/>
              <a:t>Ditës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së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Parë</a:t>
            </a:r>
            <a:endParaRPr lang="en-US" sz="4800" b="1" dirty="0" smtClean="0"/>
          </a:p>
          <a:p>
            <a:pPr lvl="2"/>
            <a:r>
              <a:rPr lang="en-US" sz="3600" dirty="0" err="1" smtClean="0"/>
              <a:t>Hapja</a:t>
            </a:r>
            <a:r>
              <a:rPr lang="en-US" sz="3600" dirty="0" smtClean="0"/>
              <a:t> e </a:t>
            </a:r>
            <a:r>
              <a:rPr lang="en-US" sz="3600" dirty="0" err="1" smtClean="0"/>
              <a:t>Kursit</a:t>
            </a:r>
            <a:r>
              <a:rPr lang="en-US" sz="3600" dirty="0" smtClean="0"/>
              <a:t> </a:t>
            </a:r>
            <a:r>
              <a:rPr lang="en-US" sz="3600" dirty="0" err="1" smtClean="0"/>
              <a:t>dhe</a:t>
            </a:r>
            <a:r>
              <a:rPr lang="en-US" sz="3600" dirty="0" smtClean="0"/>
              <a:t> </a:t>
            </a:r>
            <a:r>
              <a:rPr lang="en-US" sz="3600" dirty="0" err="1" smtClean="0"/>
              <a:t>Prezantimet</a:t>
            </a:r>
            <a:endParaRPr lang="en-US" sz="3600" dirty="0" smtClean="0"/>
          </a:p>
          <a:p>
            <a:pPr lvl="2"/>
            <a:r>
              <a:rPr lang="en-US" sz="3600" dirty="0" err="1" smtClean="0"/>
              <a:t>Prezantim</a:t>
            </a:r>
            <a:r>
              <a:rPr lang="en-US" sz="3600" dirty="0" smtClean="0"/>
              <a:t> – </a:t>
            </a:r>
            <a:r>
              <a:rPr lang="en-US" sz="3600" dirty="0" err="1" smtClean="0"/>
              <a:t>Zhvillimi</a:t>
            </a:r>
            <a:r>
              <a:rPr lang="en-US" sz="3600" dirty="0" smtClean="0"/>
              <a:t> i </a:t>
            </a:r>
            <a:r>
              <a:rPr lang="en-US" sz="3600" dirty="0" err="1" smtClean="0"/>
              <a:t>një</a:t>
            </a:r>
            <a:r>
              <a:rPr lang="en-US" sz="3600" dirty="0" smtClean="0"/>
              <a:t> </a:t>
            </a:r>
            <a:r>
              <a:rPr lang="en-US" sz="3600" dirty="0" err="1" smtClean="0"/>
              <a:t>Hetimi</a:t>
            </a:r>
            <a:endParaRPr lang="en-US" sz="3600" dirty="0" smtClean="0"/>
          </a:p>
          <a:p>
            <a:pPr lvl="2"/>
            <a:r>
              <a:rPr lang="en-US" sz="3600" dirty="0" err="1" smtClean="0"/>
              <a:t>Puna</a:t>
            </a:r>
            <a:r>
              <a:rPr lang="en-US" sz="3600" dirty="0" smtClean="0"/>
              <a:t> </a:t>
            </a:r>
            <a:r>
              <a:rPr lang="en-US" sz="3600" dirty="0" err="1" smtClean="0"/>
              <a:t>në</a:t>
            </a:r>
            <a:r>
              <a:rPr lang="en-US" sz="3600" dirty="0" smtClean="0"/>
              <a:t> </a:t>
            </a:r>
            <a:r>
              <a:rPr lang="en-US" sz="3600" dirty="0" err="1" smtClean="0"/>
              <a:t>Grup</a:t>
            </a:r>
            <a:r>
              <a:rPr lang="en-US" sz="3600" dirty="0" smtClean="0"/>
              <a:t> </a:t>
            </a:r>
            <a:r>
              <a:rPr lang="en-US" sz="3600" dirty="0" err="1" smtClean="0"/>
              <a:t>për</a:t>
            </a:r>
            <a:r>
              <a:rPr lang="en-US" sz="3600" dirty="0" smtClean="0"/>
              <a:t> </a:t>
            </a:r>
            <a:r>
              <a:rPr lang="en-US" sz="3600" dirty="0" err="1" smtClean="0"/>
              <a:t>Hetimet</a:t>
            </a:r>
            <a:endParaRPr lang="en-US" sz="3600" dirty="0" smtClean="0"/>
          </a:p>
          <a:p>
            <a:pPr lvl="2"/>
            <a:r>
              <a:rPr lang="en-US" sz="3600" dirty="0" err="1" smtClean="0"/>
              <a:t>Prezantim</a:t>
            </a:r>
            <a:r>
              <a:rPr lang="en-US" sz="3600" dirty="0" smtClean="0"/>
              <a:t> – </a:t>
            </a:r>
            <a:r>
              <a:rPr lang="en-US" sz="3600" dirty="0" err="1" smtClean="0"/>
              <a:t>Bashkëpunimi</a:t>
            </a:r>
            <a:r>
              <a:rPr lang="en-US" sz="3600" dirty="0" smtClean="0"/>
              <a:t> </a:t>
            </a:r>
            <a:r>
              <a:rPr lang="en-US" sz="3600" dirty="0" err="1" smtClean="0"/>
              <a:t>Ndërkombëtar</a:t>
            </a:r>
            <a:endParaRPr lang="en-US" sz="3600" dirty="0" smtClean="0"/>
          </a:p>
          <a:p>
            <a:pPr lvl="2"/>
            <a:r>
              <a:rPr lang="en-US" sz="3600" dirty="0" err="1" smtClean="0"/>
              <a:t>Punë</a:t>
            </a:r>
            <a:r>
              <a:rPr lang="en-US" sz="3600" dirty="0" smtClean="0"/>
              <a:t> </a:t>
            </a:r>
            <a:r>
              <a:rPr lang="en-US" sz="3600" dirty="0" err="1" smtClean="0"/>
              <a:t>në</a:t>
            </a:r>
            <a:r>
              <a:rPr lang="en-US" sz="3600" dirty="0" smtClean="0"/>
              <a:t> </a:t>
            </a:r>
            <a:r>
              <a:rPr lang="en-US" sz="3600" dirty="0" err="1" smtClean="0"/>
              <a:t>Grup</a:t>
            </a:r>
            <a:r>
              <a:rPr lang="en-US" sz="3600" dirty="0" smtClean="0"/>
              <a:t> </a:t>
            </a:r>
            <a:r>
              <a:rPr lang="en-US" sz="3600" dirty="0" err="1" smtClean="0"/>
              <a:t>për</a:t>
            </a:r>
            <a:r>
              <a:rPr lang="en-US" sz="3600" dirty="0" smtClean="0"/>
              <a:t> </a:t>
            </a:r>
            <a:r>
              <a:rPr lang="en-US" sz="3600" dirty="0" err="1" smtClean="0"/>
              <a:t>Bashkëpunimin</a:t>
            </a:r>
            <a:r>
              <a:rPr lang="en-US" sz="3600" dirty="0" smtClean="0"/>
              <a:t> </a:t>
            </a:r>
            <a:r>
              <a:rPr lang="en-US" sz="3600" dirty="0" err="1" smtClean="0"/>
              <a:t>Ndërkombëtar</a:t>
            </a:r>
            <a:endParaRPr lang="en-US" sz="3600" dirty="0" smtClean="0"/>
          </a:p>
          <a:p>
            <a:pPr lvl="2"/>
            <a:r>
              <a:rPr lang="en-US" sz="3600" dirty="0" err="1" smtClean="0"/>
              <a:t>Punë</a:t>
            </a:r>
            <a:r>
              <a:rPr lang="en-US" sz="3600" dirty="0" smtClean="0"/>
              <a:t> </a:t>
            </a:r>
            <a:r>
              <a:rPr lang="en-US" sz="3600" dirty="0" err="1" smtClean="0"/>
              <a:t>në</a:t>
            </a:r>
            <a:r>
              <a:rPr lang="en-US" sz="3600" dirty="0" smtClean="0"/>
              <a:t> </a:t>
            </a:r>
            <a:r>
              <a:rPr lang="en-US" sz="3600" dirty="0" err="1" smtClean="0"/>
              <a:t>Grup</a:t>
            </a:r>
            <a:r>
              <a:rPr lang="en-US" sz="3600" dirty="0" smtClean="0"/>
              <a:t> </a:t>
            </a:r>
            <a:r>
              <a:rPr lang="en-US" sz="3600" dirty="0" err="1" smtClean="0"/>
              <a:t>për</a:t>
            </a:r>
            <a:r>
              <a:rPr lang="en-US" sz="3600" dirty="0" smtClean="0"/>
              <a:t> </a:t>
            </a:r>
            <a:r>
              <a:rPr lang="en-US" sz="3600" dirty="0" err="1" smtClean="0"/>
              <a:t>Identifikimin</a:t>
            </a:r>
            <a:r>
              <a:rPr lang="en-US" sz="3600" dirty="0" smtClean="0"/>
              <a:t> e </a:t>
            </a:r>
            <a:r>
              <a:rPr lang="en-US" sz="3600" dirty="0" err="1" smtClean="0"/>
              <a:t>të</a:t>
            </a:r>
            <a:r>
              <a:rPr lang="en-US" sz="3600" dirty="0" smtClean="0"/>
              <a:t> </a:t>
            </a:r>
            <a:r>
              <a:rPr lang="en-US" sz="3600" dirty="0" err="1" smtClean="0"/>
              <a:t>Dyshuarit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94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  P y e t j 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2835</TotalTime>
  <Words>136</Words>
  <Application>Microsoft Office PowerPoint</Application>
  <PresentationFormat>On-screen Show (4:3)</PresentationFormat>
  <Paragraphs>21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Objektivat e Sesionit</vt:lpstr>
      <vt:lpstr>Axhenda</vt:lpstr>
      <vt:lpstr>Slide 4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15</cp:revision>
  <dcterms:created xsi:type="dcterms:W3CDTF">2012-01-30T11:04:42Z</dcterms:created>
  <dcterms:modified xsi:type="dcterms:W3CDTF">2013-09-11T08:34:24Z</dcterms:modified>
</cp:coreProperties>
</file>